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8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5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0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5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6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4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4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F7E9-1396-4265-AAF0-4DA69B21A82D}" type="datetimeFigureOut">
              <a:rPr lang="en-US" smtClean="0"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F3494-17CC-4001-8B77-56FA05940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5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Trojan horse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035" y="1825625"/>
            <a:ext cx="54619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60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Prisoner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81994"/>
            <a:ext cx="6096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Hole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512" y="1690688"/>
            <a:ext cx="8001641" cy="477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34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Fell asleep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3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Take the 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560" y="1825625"/>
            <a:ext cx="54848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3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War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689" y="1825625"/>
            <a:ext cx="77366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91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Army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67706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Leader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0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Soldier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972469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The ship sailed up to the city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3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Gates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983" y="1825625"/>
            <a:ext cx="805803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9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Wood/wooden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266" y="1825625"/>
            <a:ext cx="654746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23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Burn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706" y="1825625"/>
            <a:ext cx="77325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29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24</Words>
  <Application>Microsoft Office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Trojan horse</vt:lpstr>
      <vt:lpstr>War</vt:lpstr>
      <vt:lpstr>Army</vt:lpstr>
      <vt:lpstr>Leader</vt:lpstr>
      <vt:lpstr>Soldier</vt:lpstr>
      <vt:lpstr>The ship sailed up to the city</vt:lpstr>
      <vt:lpstr>Gates</vt:lpstr>
      <vt:lpstr>Wood/wooden</vt:lpstr>
      <vt:lpstr>Burn </vt:lpstr>
      <vt:lpstr>Prisoner </vt:lpstr>
      <vt:lpstr>Hole </vt:lpstr>
      <vt:lpstr>Fell asleep</vt:lpstr>
      <vt:lpstr>Take the city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Trojan horse</dc:title>
  <dc:creator>Mokykla</dc:creator>
  <cp:lastModifiedBy>Mokykla</cp:lastModifiedBy>
  <cp:revision>3</cp:revision>
  <dcterms:created xsi:type="dcterms:W3CDTF">2017-02-02T06:32:56Z</dcterms:created>
  <dcterms:modified xsi:type="dcterms:W3CDTF">2017-02-02T06:42:55Z</dcterms:modified>
</cp:coreProperties>
</file>